
<file path=[Content_Types].xml><?xml version="1.0" encoding="utf-8"?>
<Types xmlns="http://schemas.openxmlformats.org/package/2006/content-types">
  <Default Extension="bin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EFF09-7F20-984B-AED4-B7C7A88E695F}" v="4" dt="2019-10-31T00:13:54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5588"/>
  </p:normalViewPr>
  <p:slideViewPr>
    <p:cSldViewPr snapToGrid="0" snapToObjects="1">
      <p:cViewPr varScale="1">
        <p:scale>
          <a:sx n="99" d="100"/>
          <a:sy n="99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FEE4-8BF7-3045-B7E5-178F36C6960D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17881-3D10-C240-856E-2CB0EA7A0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244174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91562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85209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  <p:extLst>
      <p:ext uri="{BB962C8B-B14F-4D97-AF65-F5344CB8AC3E}">
        <p14:creationId xmlns:p14="http://schemas.microsoft.com/office/powerpoint/2010/main" val="291892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B2B0-4796-144D-9AC1-A77F3C17A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15E56-BA66-3949-AAAE-E4F597223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1EE49-C5FE-B14A-BF78-EE9A492C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76EEF-DEBE-A741-BA2B-3C793DB4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55819-5984-A24B-B9A7-969646B7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3750-0231-804F-8B95-83C18C39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928C8-904E-E043-9720-3D19358D7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E0C61-A3BD-124B-A533-D928348D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17088-FA50-8B43-8246-706A31A1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6615E-0D6B-914F-B0CC-9ABD097C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E0274-2BEE-BB44-BEC4-5AE7AFDFA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F2A80-27A0-C04F-BD94-060D58106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F461C-90F7-7649-90D4-60BC01A27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EE60D-6F33-D94B-8FB4-39F45AF8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DFC23-D412-2C48-BB15-4F49196F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63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4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EB7-F8AC-E943-90B3-2EF8A780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4666-B220-AD4D-88DA-2D74625B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75BD9-DF56-6D44-BE00-0F9A8C79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5BBE-34AF-B945-B922-A9937E15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680F7-2005-2A4C-A4DC-3BD9E6B5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A7EF-A3D9-E248-8C48-DFAD007F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3E961-10C9-C64B-B275-FFFC3E015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47B6-DAAF-244C-A59B-CE004942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3942-89EC-5442-A154-E082694A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5E42C-B5DE-AB4F-BFF4-44BAC0DA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1277-17FD-3A4D-9FA0-AF4753BA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1FFC-65EE-9A48-B704-597C7768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D2AFC-1933-EE4D-9719-A05B6BE03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E7E4A-35D8-634E-99C7-2CBD451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EFB3-2A52-6942-8829-40DED844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918A4-BA53-2B40-B5F3-C2A84FE2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0463-14DE-CB4A-A892-A2D2B60A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4BA8-3DAA-D045-ABF1-24EE03B5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8B816-735F-D243-9EA1-9B2BE8A2E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1DDEB-0BF6-C441-A4CB-BEDE73F79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D4ECA-2223-3841-B623-EAB8028D2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DE097-4609-C243-9F69-9A00A612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A7965-B017-D24C-9C7C-DA679BE7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A12CA-F119-3847-B67C-FBD5DE76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EBB-DCB4-0844-904B-B233386C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1A3D6-75F1-C84C-891A-A6F00DCC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F4D68-662A-A749-A043-EB4341CA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CAB91-D98D-B140-92D4-FE55D3B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7BF49-2E90-B043-9CBE-BE3DB335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A8019-0C17-DD4C-A5E4-73ECDA43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3BB00-42D1-D444-A7CB-C4FA1028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ED0F-B381-B14F-86E8-C1CBA210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8330-33AE-B541-B1B7-F870D1E2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FB453-489F-D844-92D3-BEFF3FBD5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FBD16-AAB4-9C47-B7BC-115ADE7E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07774-3DA8-0F40-BC46-C94A1243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087A-DD6E-D54A-924A-3EAF39A8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000-48D5-D842-9CD3-88756449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D7E6C-F69B-004C-AF31-13886BAA1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97B8-88DC-014E-B57F-17F8A556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94293-1178-E040-B70A-7E10AA55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B8556-F13D-8745-975F-4F65640A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E1862-CE43-CA4C-BDCF-34E5AE82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9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2E144-4882-0841-BE45-A6FF9144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3F88F-398A-5547-AF55-67D8764C2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D161C-BCC7-F34E-AC8A-36223534E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39203-93DF-5B40-8CBF-773DE155AEE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2F90-4F29-214C-8957-FCF002B4A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9A33D-637B-D544-9467-4236C687C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FE18B-80A9-5141-BE6C-D61A7A8E2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CEDE-23B6-2E41-A6E8-389454D1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Object Recognition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DE484-8D5D-BE42-97A6-EB33556AE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1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287"/>
            <a:ext cx="12191969" cy="41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4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069"/>
            <a:ext cx="12191969" cy="39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" y="1416676"/>
            <a:ext cx="12191969" cy="40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193"/>
            <a:ext cx="12191969" cy="39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8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22</Words>
  <Application>Microsoft Macintosh PowerPoint</Application>
  <PresentationFormat>Widescreen</PresentationFormat>
  <Paragraphs>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Lecture 16 Object Recognition 1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Object Recognition 1</dc:title>
  <dc:creator>Chiang, Shou-Shan</dc:creator>
  <cp:lastModifiedBy>Chiang, Shou-Shan</cp:lastModifiedBy>
  <cp:revision>2</cp:revision>
  <dcterms:created xsi:type="dcterms:W3CDTF">2019-10-30T20:36:21Z</dcterms:created>
  <dcterms:modified xsi:type="dcterms:W3CDTF">2019-10-31T00:16:39Z</dcterms:modified>
</cp:coreProperties>
</file>